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6" r:id="rId3"/>
    <p:sldId id="257" r:id="rId4"/>
    <p:sldId id="258" r:id="rId5"/>
    <p:sldId id="261" r:id="rId6"/>
    <p:sldId id="263" r:id="rId7"/>
    <p:sldId id="264" r:id="rId8"/>
    <p:sldId id="266" r:id="rId9"/>
    <p:sldId id="268" r:id="rId10"/>
    <p:sldId id="269" r:id="rId11"/>
    <p:sldId id="272" r:id="rId12"/>
    <p:sldId id="274" r:id="rId13"/>
    <p:sldId id="267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437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9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43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2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6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4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8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0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54F7-92E9-43F7-8A15-CA35ADB3BAD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2EDD7E-C3D9-4B91-88D9-741F14D0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9849" y="1594178"/>
            <a:ext cx="59364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sz="2000" dirty="0"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cs typeface="B Titr" panose="00000700000000000000" pitchFamily="2" charset="-78"/>
              </a:rPr>
              <a:t>نام استاد: جناب آقای دکتر احسان شهیر</a:t>
            </a:r>
            <a:endParaRPr lang="en-US" sz="2400" dirty="0" smtClean="0">
              <a:cs typeface="B Titr" panose="00000700000000000000" pitchFamily="2" charset="-78"/>
            </a:endParaRPr>
          </a:p>
          <a:p>
            <a:pPr algn="ctr" rtl="1"/>
            <a:endParaRPr lang="en-US" sz="2400" dirty="0">
              <a:cs typeface="B Titr" panose="00000700000000000000" pitchFamily="2" charset="-78"/>
            </a:endParaRPr>
          </a:p>
          <a:p>
            <a:pPr algn="ctr" rtl="1"/>
            <a:r>
              <a:rPr lang="fa-IR" sz="2400" dirty="0">
                <a:cs typeface="B Titr" panose="00000700000000000000" pitchFamily="2" charset="-78"/>
              </a:rPr>
              <a:t>نام دانشجو: </a:t>
            </a:r>
            <a:r>
              <a:rPr lang="fa-IR" sz="2400" dirty="0" smtClean="0">
                <a:cs typeface="B Titr" panose="00000700000000000000" pitchFamily="2" charset="-78"/>
              </a:rPr>
              <a:t>نفیسه نوری</a:t>
            </a:r>
            <a:endParaRPr lang="fa-IR" sz="2400" dirty="0">
              <a:cs typeface="B Titr" panose="00000700000000000000" pitchFamily="2" charset="-78"/>
            </a:endParaRPr>
          </a:p>
          <a:p>
            <a:pPr algn="ctr" rtl="1"/>
            <a:endParaRPr lang="fa-IR" sz="24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cs typeface="B Titr" panose="00000700000000000000" pitchFamily="2" charset="-78"/>
              </a:rPr>
              <a:t>عنوان درس: رفتارشناسی فرهنگی ایرانیان</a:t>
            </a:r>
          </a:p>
          <a:p>
            <a:pPr algn="ctr" rtl="1"/>
            <a:endParaRPr lang="fa-IR" sz="24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cs typeface="B Titr" panose="00000700000000000000" pitchFamily="2" charset="-78"/>
              </a:rPr>
              <a:t>موضوع: پاویون کشور هند در </a:t>
            </a:r>
            <a:r>
              <a:rPr lang="en-US" sz="2400" dirty="0" smtClean="0">
                <a:cs typeface="B Titr" panose="00000700000000000000" pitchFamily="2" charset="-78"/>
              </a:rPr>
              <a:t>expo 2020</a:t>
            </a:r>
            <a:endParaRPr lang="fa-IR" sz="2400" dirty="0" smtClean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53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0605" y="559824"/>
            <a:ext cx="9349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solidFill>
                  <a:srgbClr val="000000"/>
                </a:solidFill>
                <a:latin typeface="Vazirmatn"/>
              </a:rPr>
              <a:t>لوگوی ویژه طراحی شده برای مشارکت هند برای ارائه یک تجربه برند جهانی جدید و جامع برای شرکت هند در اکسپو 2020 دبی ایجاد شد. شکل دایره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ای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نشان دهنده اتحاد، تعهد و اجتماع است که ستون های مرکزی هند را تشکیل می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داد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. این نشان‌دهنده تداوم و چرخه‌های زندگی در حال تحول یکی از پر جنب و جوش‌ترین دموکراسی‌های جهان و مراکز تجاری با سریع‌ترین رشد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است.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طراحی لوگو چاکرا (چرخ) را نشان می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داد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که قدرت، شجاعت و حرکت پیشرو را منعکس می کند. رنگ ها از پرچم هند گرفته شده است که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رنگ زعفرانی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نماد قدرت و شجاعت است. سفید نشان دهنده صلح و حقیقت است. سبز نشان دهنده باروری، رشد و شادی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است.</a:t>
            </a:r>
            <a:endParaRPr lang="fa-IR" dirty="0">
              <a:solidFill>
                <a:srgbClr val="000000"/>
              </a:solidFill>
              <a:latin typeface="Vazirmatn"/>
            </a:endParaRPr>
          </a:p>
          <a:p>
            <a:pPr algn="just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52" y="3162092"/>
            <a:ext cx="6363588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8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81318" y="1164273"/>
            <a:ext cx="36081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dirty="0" err="1">
                <a:solidFill>
                  <a:srgbClr val="000000"/>
                </a:solidFill>
                <a:latin typeface="Vazirmatn"/>
              </a:rPr>
              <a:t>Kukreja</a:t>
            </a:r>
            <a:r>
              <a:rPr lang="en-US" dirty="0">
                <a:solidFill>
                  <a:srgbClr val="000000"/>
                </a:solidFill>
                <a:latin typeface="Vazirmatn"/>
              </a:rPr>
              <a:t>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 معمار اصلی پاویون هند در اکسپو بود. هدف از طراحی این پاویون، خلق تجربه‌ای بود که گذشته، حال و آینده هند را در یک قاب معماری به نمایش بگذارد. او در مصاحبه‌ای گفته بود: "ما می‌خواستیم بنایی طراحی کنیم که هم‌زمان داستان هزاران سال تاریخ، تنوع فرهنگی بی‌نظیر، و پیشرفت‌های مدرن هند را روایت کند. </a:t>
            </a:r>
            <a:r>
              <a:rPr lang="fa-IR" dirty="0"/>
              <a:t>او در طراحی این پاویون، از مفهوم "معماری جنبشی" بهره گرفت؛ بدین معنا که نما بتواند متحرک باشد و به‌گونه‌ای طراحی شود که بتواند داستان‌گویی کند.</a:t>
            </a:r>
            <a:endParaRPr lang="en-US" dirty="0"/>
          </a:p>
        </p:txBody>
      </p:sp>
      <p:pic>
        <p:nvPicPr>
          <p:cNvPr id="4" name="Picture 2" descr="هند بزرگترین غرفه را در اکسپو 2020 دوبی دارد - مصاحبه و گفت و گ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03" y="1342768"/>
            <a:ext cx="6224692" cy="38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6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1795" y="421324"/>
            <a:ext cx="92840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solidFill>
                  <a:srgbClr val="000000"/>
                </a:solidFill>
                <a:latin typeface="Vazirmatn"/>
              </a:rPr>
              <a:t>یکی دیگر از جنبه‌های مهمی که در طراحی این پاویون مدنظر بوده، پایداری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است.معمار پروژه بر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این باور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بود که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معماری معاصر نباید فقط به زیبایی ظاهری بسنده کند، بلکه باید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پاسخگوی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چالش‌های زیست‌محیطی و اقلیمی نیز باشد. از این رو، مصالح مورد استفاده در پاویون قابل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بازیافت بودند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و ساختمان به گونه‌ای طراحی شده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بود که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پس از پایان اکسپو نیز بتواند به عنوان یک فضای فرهنگی یا نمایشگاهی مورد استفاده قرار گیرد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34" y="2487827"/>
            <a:ext cx="5013246" cy="37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9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6306" y="2839644"/>
            <a:ext cx="6527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dirty="0" smtClean="0">
                <a:cs typeface="B Titr" panose="00000700000000000000" pitchFamily="2" charset="-78"/>
              </a:rPr>
              <a:t>با سپاس از همراهی شما</a:t>
            </a:r>
            <a:endParaRPr lang="en-US" sz="6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18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68" y="2479595"/>
            <a:ext cx="7540197" cy="4239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5005" y="664646"/>
            <a:ext cx="6096000" cy="17558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dirty="0"/>
              <a:t>نام: پاویون هند در اکسپو دبی ۲۰۲۰، </a:t>
            </a:r>
            <a:r>
              <a:rPr lang="en-US" dirty="0"/>
              <a:t>India Pavilion Dubai Expo 2020 </a:t>
            </a:r>
            <a:endParaRPr lang="fa-IR" dirty="0" smtClean="0"/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dirty="0" smtClean="0"/>
              <a:t>معمار</a:t>
            </a:r>
            <a:r>
              <a:rPr lang="fa-IR" dirty="0"/>
              <a:t>: </a:t>
            </a:r>
            <a:r>
              <a:rPr lang="en-US" dirty="0"/>
              <a:t>CP </a:t>
            </a:r>
            <a:r>
              <a:rPr lang="en-US" dirty="0" err="1"/>
              <a:t>Kukreja</a:t>
            </a:r>
            <a:r>
              <a:rPr lang="en-US" dirty="0"/>
              <a:t> </a:t>
            </a:r>
            <a:endParaRPr lang="fa-IR" dirty="0" smtClean="0"/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dirty="0" smtClean="0"/>
              <a:t>مکان</a:t>
            </a:r>
            <a:r>
              <a:rPr lang="fa-IR" dirty="0"/>
              <a:t>: دبی، امارات متحده عربی، </a:t>
            </a:r>
            <a:r>
              <a:rPr lang="en-US" dirty="0"/>
              <a:t>UAE/ </a:t>
            </a:r>
            <a:r>
              <a:rPr lang="fa-IR" dirty="0"/>
              <a:t>منطقه فرصت مساحت: ۸۷۵۰ مترمربع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40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0411" y="77915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fa-IR" dirty="0"/>
              <a:t>پاویون هند در اکسپو ۲۰۲۰ با موضوع بازبودن، فرصت و </a:t>
            </a:r>
            <a:r>
              <a:rPr lang="fa-IR" dirty="0" smtClean="0"/>
              <a:t>رشد، </a:t>
            </a:r>
            <a:r>
              <a:rPr lang="fa-IR" dirty="0"/>
              <a:t>ظاهر </a:t>
            </a:r>
            <a:r>
              <a:rPr lang="fa-IR" dirty="0" smtClean="0"/>
              <a:t>شد. </a:t>
            </a:r>
            <a:r>
              <a:rPr lang="fa-IR" dirty="0"/>
              <a:t>این پاویون اشاره‌ای به جشن ۷۵ ساله استقلال هند </a:t>
            </a:r>
            <a:r>
              <a:rPr lang="fa-IR" dirty="0" smtClean="0"/>
              <a:t>داشت.</a:t>
            </a:r>
          </a:p>
          <a:p>
            <a:pPr algn="just" rtl="1"/>
            <a:r>
              <a:rPr lang="fa-IR" dirty="0" smtClean="0"/>
              <a:t>این </a:t>
            </a:r>
            <a:r>
              <a:rPr lang="fa-IR" dirty="0"/>
              <a:t>پاویون به ۱۱ موضوع کلیدی؛ آب‌وهوا، تنوع‌زیستی، فضا، توسعه شهری و روستایی، بردباری و فراگیری، جشن طلایی، دانش و یادگیری، سفر و اتصال، اهداف جهانی، سلامت و تندرستی، کشاورزی و مواد غذایی </a:t>
            </a:r>
            <a:r>
              <a:rPr lang="fa-IR" dirty="0" smtClean="0"/>
              <a:t>پرداخت.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73" y="3222374"/>
            <a:ext cx="4926227" cy="31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4270" y="1202724"/>
            <a:ext cx="32807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 smtClean="0">
                <a:solidFill>
                  <a:srgbClr val="000000"/>
                </a:solidFill>
                <a:latin typeface="Vazirmatn"/>
              </a:rPr>
              <a:t>این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غرفه که یک شگفتی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فناوری بود،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نه تنها فرهنگ و گذشته پر جنب و جوش هند را به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تصویر کشید،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بلکه قابلیت ها و فرصت هایی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را </a:t>
            </a:r>
            <a:r>
              <a:rPr lang="fa-IR" dirty="0">
                <a:solidFill>
                  <a:srgbClr val="000000"/>
                </a:solidFill>
                <a:latin typeface="Vazirmatn"/>
              </a:rPr>
              <a:t>به عنوان یک مرکز اقتصادی جهانی برای سرمایه گذاران داخلی و خارجی ارائه </a:t>
            </a:r>
            <a:r>
              <a:rPr lang="fa-IR" dirty="0" smtClean="0">
                <a:solidFill>
                  <a:srgbClr val="000000"/>
                </a:solidFill>
                <a:latin typeface="Vazirmatn"/>
              </a:rPr>
              <a:t>و به تصویر کشید.</a:t>
            </a:r>
            <a:r>
              <a:rPr lang="fa-IR" dirty="0"/>
              <a:t> غرفه هند شامل مشارکت چندین ایالت هندی بود که فرهنگ، سنت‌ها و فرصت‌های تجاری فوق‌العاده خود را در کنار بزرگترین گروه‌های شرکتی و شرکت‌های بخش عمومی هند به نمایش گذاشتند.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30" y="1314857"/>
            <a:ext cx="6681067" cy="38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8032" y="790288"/>
            <a:ext cx="672557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dirty="0" smtClean="0"/>
              <a:t>این </a:t>
            </a:r>
            <a:r>
              <a:rPr lang="fa-IR" dirty="0"/>
              <a:t>پاویون توسط </a:t>
            </a:r>
            <a:r>
              <a:rPr lang="en-US" dirty="0" err="1"/>
              <a:t>Kukreja</a:t>
            </a:r>
            <a:r>
              <a:rPr lang="en-US" dirty="0"/>
              <a:t> </a:t>
            </a:r>
            <a:r>
              <a:rPr lang="fa-IR" dirty="0" smtClean="0"/>
              <a:t> طراحی شده </a:t>
            </a:r>
            <a:r>
              <a:rPr lang="fa-IR" dirty="0"/>
              <a:t>و به بازآفرینی گذشته، حال و آینده هند در یک نمایش ۳۶۰ درجه </a:t>
            </a:r>
            <a:r>
              <a:rPr lang="fa-IR" dirty="0" smtClean="0"/>
              <a:t>پرداخت. </a:t>
            </a:r>
            <a:r>
              <a:rPr lang="fa-IR" dirty="0"/>
              <a:t>پاویون نمایش گسترده‌ای از فرصت‌های هند </a:t>
            </a:r>
            <a:r>
              <a:rPr lang="fa-IR" dirty="0" smtClean="0"/>
              <a:t>بود </a:t>
            </a:r>
            <a:r>
              <a:rPr lang="fa-IR" dirty="0"/>
              <a:t>و محتوای پویا با منوهای صفحه لمس درخواستی مدیریت </a:t>
            </a:r>
            <a:r>
              <a:rPr lang="fa-IR" dirty="0" smtClean="0"/>
              <a:t>می‌شدند. </a:t>
            </a:r>
            <a:r>
              <a:rPr lang="fa-IR" dirty="0"/>
              <a:t>سیستم‌های واقعیت افزوده سه‌بعدی در طبقات قرار </a:t>
            </a:r>
            <a:r>
              <a:rPr lang="fa-IR" dirty="0" smtClean="0"/>
              <a:t>داشت.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7741" y="4635483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dirty="0"/>
              <a:t>پاویون هند میزبان فعالیت‌های تجاری بود. این پاویون یک پلتفرم بین‌المللی به معنای توسعه طرحی بود که گفت‌وگوی معنادار بین جنبه‌های محسوس و ناملموس فرم ساخته شده را ایجاد </a:t>
            </a:r>
            <a:r>
              <a:rPr lang="fa-IR" dirty="0" smtClean="0"/>
              <a:t>می‌کرد</a:t>
            </a:r>
            <a:r>
              <a:rPr lang="fa-IR" dirty="0"/>
              <a:t>. در این پاویون پیشرفت‌های کشور در بخش‌های؛ سلامت، یوگا، آیورودا و سیستم پزشکی بیان می‌شد.</a:t>
            </a:r>
            <a:endParaRPr lang="en-US" sz="1400" dirty="0"/>
          </a:p>
        </p:txBody>
      </p:sp>
      <p:pic>
        <p:nvPicPr>
          <p:cNvPr id="2050" name="Picture 2" descr="جذاب‌ترین پاویون‌های اکسپو 2020 به انتخاب سی‌ان‌ان | اتاق ایران آنلای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632" y="2364437"/>
            <a:ext cx="3657195" cy="205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012" y="719687"/>
            <a:ext cx="932515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dirty="0"/>
              <a:t>مساحت کل پاویون هندوستان ۸۷۵۰ </a:t>
            </a:r>
            <a:r>
              <a:rPr lang="fa-IR" dirty="0" smtClean="0"/>
              <a:t>مترمربع بود </a:t>
            </a:r>
            <a:r>
              <a:rPr lang="fa-IR" dirty="0"/>
              <a:t>و کف‌های آینه‌کاری شده و پیش‌نمایش فراگیر </a:t>
            </a:r>
            <a:r>
              <a:rPr lang="en-US" dirty="0"/>
              <a:t>LED </a:t>
            </a:r>
            <a:r>
              <a:rPr lang="fa-IR" dirty="0"/>
              <a:t>را شامل </a:t>
            </a:r>
            <a:r>
              <a:rPr lang="fa-IR" dirty="0" smtClean="0"/>
              <a:t>می‌شد</a:t>
            </a:r>
            <a:r>
              <a:rPr lang="fa-IR" dirty="0"/>
              <a:t>. حضور در این پاویون تجربه یک پیاده‌روی منحصربه‌فرد است که فضا، هنر، گردشگری و فرهنگ را تلفیق </a:t>
            </a:r>
            <a:r>
              <a:rPr lang="fa-IR" dirty="0" smtClean="0"/>
              <a:t>کرد. </a:t>
            </a:r>
            <a:r>
              <a:rPr lang="fa-IR" dirty="0"/>
              <a:t>پاویون در ۴ طبقه و با ماسه و سنگ ایجاد </a:t>
            </a:r>
            <a:r>
              <a:rPr lang="fa-IR" dirty="0" smtClean="0"/>
              <a:t>شد. </a:t>
            </a:r>
            <a:r>
              <a:rPr lang="fa-IR" dirty="0"/>
              <a:t>افراد پس از ورود به پاویون وارد یک تونل شده که برنامه‌های فضایی هند را نمایش </a:t>
            </a:r>
            <a:r>
              <a:rPr lang="fa-IR" dirty="0" smtClean="0"/>
              <a:t>می‌داد </a:t>
            </a:r>
            <a:r>
              <a:rPr lang="fa-IR" dirty="0"/>
              <a:t>و از افراد پذیرایی </a:t>
            </a:r>
            <a:r>
              <a:rPr lang="fa-IR" dirty="0" smtClean="0"/>
              <a:t>می‌شد</a:t>
            </a:r>
            <a:r>
              <a:rPr lang="fa-IR" dirty="0"/>
              <a:t>. </a:t>
            </a:r>
            <a:r>
              <a:rPr lang="fa-IR" dirty="0" smtClean="0"/>
              <a:t>سه ‌طبقه </a:t>
            </a:r>
            <a:r>
              <a:rPr lang="fa-IR" dirty="0"/>
              <a:t>بالای </a:t>
            </a:r>
            <a:r>
              <a:rPr lang="fa-IR" dirty="0" smtClean="0"/>
              <a:t>بنا، </a:t>
            </a:r>
            <a:r>
              <a:rPr lang="fa-IR" dirty="0"/>
              <a:t>کاوشی در فرهنگ و روابط </a:t>
            </a:r>
            <a:r>
              <a:rPr lang="fa-IR" dirty="0" smtClean="0"/>
              <a:t>دو جانبه </a:t>
            </a:r>
            <a:r>
              <a:rPr lang="fa-IR" dirty="0"/>
              <a:t>این کشور با </a:t>
            </a:r>
            <a:r>
              <a:rPr lang="fa-IR" dirty="0" smtClean="0"/>
              <a:t>امارات بود.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 descr="هند بزرگترین غرفه را در اکسپو 2020 دوبی دارد - مصاحبه و گفت و گ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24" y="2586681"/>
            <a:ext cx="6187560" cy="36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917" y="523383"/>
            <a:ext cx="9057736" cy="2193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dirty="0"/>
              <a:t>این غرفه تنوع فرهنگی کشور، گنجینه های باستانی، دستاوردها و فرصت های پیشگام با استفاده از آخرین فناوری ها را به نمایش </a:t>
            </a:r>
            <a:r>
              <a:rPr lang="fa-IR" dirty="0" smtClean="0"/>
              <a:t>گذاشت. </a:t>
            </a:r>
            <a:r>
              <a:rPr lang="fa-IR" dirty="0"/>
              <a:t>غرفه هند، یکی از بزرگترین غرفه های نمایشگاه اکسپو 2020 دبی، دارای نمای جنبشی نوآورانه </a:t>
            </a:r>
            <a:r>
              <a:rPr lang="fa-IR" dirty="0" smtClean="0"/>
              <a:t>ای بود </a:t>
            </a:r>
            <a:r>
              <a:rPr lang="fa-IR" dirty="0"/>
              <a:t>که از 600 بلوک رنگی مجزا تشکیل شده </a:t>
            </a:r>
            <a:r>
              <a:rPr lang="fa-IR" dirty="0" smtClean="0"/>
              <a:t>بود. </a:t>
            </a:r>
            <a:r>
              <a:rPr lang="fa-IR" dirty="0"/>
              <a:t>این به عنوان موزاییکی از پانل های دوار ساخته شد که موضوعات مختلف را در حین چرخش بر روی محور خود به تصویر می </a:t>
            </a:r>
            <a:r>
              <a:rPr lang="fa-IR" dirty="0" smtClean="0"/>
              <a:t>کشید</a:t>
            </a:r>
            <a:r>
              <a:rPr lang="fa-IR" dirty="0"/>
              <a:t>. این نشان دهنده موضوع "هند در حال حرکت" است و ترکیبی منحصر به فرد از میراث غنی و پیشرفت فناوری کشور </a:t>
            </a:r>
            <a:r>
              <a:rPr lang="fa-IR" dirty="0" smtClean="0"/>
              <a:t>هند بود.</a:t>
            </a:r>
            <a:endParaRPr lang="fa-I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06" y="2716804"/>
            <a:ext cx="6565557" cy="36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3081" y="1287275"/>
            <a:ext cx="3024996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dirty="0"/>
              <a:t>کل ساختمان چهار طبقه به دو قسمت تقسیم شده </a:t>
            </a:r>
            <a:r>
              <a:rPr lang="fa-IR" dirty="0" smtClean="0"/>
              <a:t>بود. </a:t>
            </a:r>
            <a:r>
              <a:rPr lang="fa-IR" dirty="0"/>
              <a:t>این مناطق بر اساس 11 موضوع اصلی - اقلیم و تنوع زیستی، فضا، توسعه شهری و روستایی، بردباری و فراگیری، جشن طلایی، دانش و یادگیری، سفر و اتصال، اهداف جهانی، سلامت و رفاه، کشاورزی-غذا و معیشت، و آب شناسایی </a:t>
            </a:r>
            <a:r>
              <a:rPr lang="fa-IR" dirty="0" smtClean="0"/>
              <a:t>شدند.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4" y="1155355"/>
            <a:ext cx="5198076" cy="38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6238" y="404850"/>
            <a:ext cx="8666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 smtClean="0">
                <a:solidFill>
                  <a:srgbClr val="000000"/>
                </a:solidFill>
                <a:latin typeface="Vazirmatn"/>
              </a:rPr>
              <a:t>نمای پاویون هند برجسته و جعبه‌ مانند بود که از ۶۰۰ بلوک مجزا ایجاد شده بود که نمونه یک معماری جنبشی بوده و معرف هند به ‌عنوان یک کشور مستقل بود. این پانل‌های چرخشی ۷۵ داستان از تاریخ و فرهنگ هند را روایت می‌کردند. در طول روز نماها الگوهای متحرک مختلف برای جشن ۷۵ ساله استقلال این کشور ارائه می‌دادند و هر هفته این الگوها به شکل سه داستان از ۲۵ موضوع فرعی روایت می‌شدند. نما در شب به نمایشی پرجنب‌وجوش می‌پرداخت.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18" y="2644348"/>
            <a:ext cx="5360535" cy="35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406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</TotalTime>
  <Words>970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 Nazanin</vt:lpstr>
      <vt:lpstr>B Titr</vt:lpstr>
      <vt:lpstr>Calibri</vt:lpstr>
      <vt:lpstr>Century Gothic</vt:lpstr>
      <vt:lpstr>Tahoma</vt:lpstr>
      <vt:lpstr>Vazirmatn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M-Shahtalebi</dc:creator>
  <cp:lastModifiedBy>M-Shahtalebi</cp:lastModifiedBy>
  <cp:revision>28</cp:revision>
  <dcterms:created xsi:type="dcterms:W3CDTF">2022-12-10T18:56:23Z</dcterms:created>
  <dcterms:modified xsi:type="dcterms:W3CDTF">2025-04-25T18:25:03Z</dcterms:modified>
</cp:coreProperties>
</file>